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58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441632">
            <a:off x="-399380" y="2805904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 «А»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hatsApp Image 2024-10-18 at 13.12.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214554"/>
            <a:ext cx="4318030" cy="2428892"/>
          </a:xfrm>
          <a:prstGeom prst="rect">
            <a:avLst/>
          </a:prstGeom>
        </p:spPr>
      </p:pic>
      <p:pic>
        <p:nvPicPr>
          <p:cNvPr id="8" name="Рисунок 7" descr="WhatsApp Image 2024-10-18 at 13.12.19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607720"/>
            <a:ext cx="4000496" cy="2250279"/>
          </a:xfrm>
          <a:prstGeom prst="rect">
            <a:avLst/>
          </a:prstGeom>
        </p:spPr>
      </p:pic>
      <p:pic>
        <p:nvPicPr>
          <p:cNvPr id="13" name="Рисунок 12" descr="WhatsApp Image 2024-10-18 at 13.12.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7016" y="4643446"/>
            <a:ext cx="3936984" cy="2214553"/>
          </a:xfrm>
          <a:prstGeom prst="rect">
            <a:avLst/>
          </a:prstGeom>
        </p:spPr>
      </p:pic>
      <p:pic>
        <p:nvPicPr>
          <p:cNvPr id="14" name="Рисунок 13" descr="WhatsApp Image 2024-10-18 at 13.12.1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0"/>
            <a:ext cx="3929058" cy="2210095"/>
          </a:xfrm>
          <a:prstGeom prst="rect">
            <a:avLst/>
          </a:prstGeom>
        </p:spPr>
      </p:pic>
      <p:pic>
        <p:nvPicPr>
          <p:cNvPr id="15" name="Рисунок 14" descr="8ad3ddd0-d556-4720-a792-0694c55db545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93698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sApp Image 2024-10-18 at 13.15.23 (1).jpeg" id="6" name="Рисунок 5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0" y="4500570"/>
            <a:ext cx="4190987" cy="2357430"/>
          </a:xfrm>
          <a:prstGeom prst="rect">
            <a:avLst/>
          </a:prstGeom>
        </p:spPr>
      </p:pic>
      <p:pic>
        <p:nvPicPr>
          <p:cNvPr descr="WhatsApp Image 2024-10-18 at 13.15.23.jpeg" id="7" name="Рисунок 6"/>
          <p:cNvPicPr>
            <a:picLocks noChangeAspect="1"/>
          </p:cNvPicPr>
          <p:nvPr/>
        </p:nvPicPr>
        <p:blipFill>
          <a:blip cstate="print" r:embed="rId3"/>
          <a:srcRect r="27"/>
          <a:stretch>
            <a:fillRect/>
          </a:stretch>
        </p:blipFill>
        <p:spPr>
          <a:xfrm>
            <a:off x="4953012" y="4500570"/>
            <a:ext cx="4190988" cy="2357430"/>
          </a:xfrm>
          <a:prstGeom prst="rect">
            <a:avLst/>
          </a:prstGeom>
        </p:spPr>
      </p:pic>
      <p:pic>
        <p:nvPicPr>
          <p:cNvPr descr="WhatsApp Image 2024-10-18 at 13.15.24 (2).jpeg" id="8" name="Рисунок 7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0" y="0"/>
            <a:ext cx="4000496" cy="2250279"/>
          </a:xfrm>
          <a:prstGeom prst="rect">
            <a:avLst/>
          </a:prstGeom>
        </p:spPr>
      </p:pic>
      <p:pic>
        <p:nvPicPr>
          <p:cNvPr descr="WhatsApp Image 2024-10-18 at 13.15.24 (1).jpeg" id="9" name="Рисунок 8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5143504" y="1"/>
            <a:ext cx="4000496" cy="2250278"/>
          </a:xfrm>
          <a:prstGeom prst="rect">
            <a:avLst/>
          </a:prstGeom>
        </p:spPr>
      </p:pic>
      <p:pic>
        <p:nvPicPr>
          <p:cNvPr descr="WhatsApp Image 2024-10-18 at 13.15.24.jpeg" id="10" name="Рисунок 9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2428860" y="2143116"/>
            <a:ext cx="4270405" cy="24021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9441632">
            <a:off x="-399380" y="2805904"/>
            <a:ext cx="3286148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МАД «Ә»</a:t>
            </a:r>
            <a:endParaRPr b="1" cap="none" dirty="0" lang="ru-RU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sApp Image 2024-10-18 at 13.11.33.jpeg" id="4" name="Рисунок 3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0" y="4357695"/>
            <a:ext cx="4444988" cy="2500306"/>
          </a:xfrm>
          <a:prstGeom prst="rect">
            <a:avLst/>
          </a:prstGeom>
        </p:spPr>
      </p:pic>
      <p:pic>
        <p:nvPicPr>
          <p:cNvPr descr="WhatsApp Image 2024-10-18 at 13.11.27.jpeg" id="5" name="Рисунок 4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4826012" y="0"/>
            <a:ext cx="4317988" cy="2428868"/>
          </a:xfrm>
          <a:prstGeom prst="rect">
            <a:avLst/>
          </a:prstGeom>
        </p:spPr>
      </p:pic>
      <p:pic>
        <p:nvPicPr>
          <p:cNvPr descr="WhatsApp Image 2024-10-18 at 13.11.28 (1).jpeg" id="6" name="Рисунок 5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0" y="0"/>
            <a:ext cx="4317988" cy="2428868"/>
          </a:xfrm>
          <a:prstGeom prst="rect">
            <a:avLst/>
          </a:prstGeom>
        </p:spPr>
      </p:pic>
      <p:pic>
        <p:nvPicPr>
          <p:cNvPr descr="WhatsApp Image 2024-10-18 at 13.11.27 (1).jpeg" id="10" name="Рисунок 9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4929190" y="4487168"/>
            <a:ext cx="4214810" cy="2370831"/>
          </a:xfrm>
          <a:prstGeom prst="rect">
            <a:avLst/>
          </a:prstGeom>
        </p:spPr>
      </p:pic>
      <p:pic>
        <p:nvPicPr>
          <p:cNvPr descr="WhatsApp Image 2024-10-18 at 13.11.29.jpeg" id="8" name="Рисунок 7"/>
          <p:cNvPicPr>
            <a:picLocks noChangeAspect="1"/>
          </p:cNvPicPr>
          <p:nvPr/>
        </p:nvPicPr>
        <p:blipFill>
          <a:blip cstate="print" r:embed="rId6"/>
          <a:srcRect r="48" t="167"/>
          <a:stretch>
            <a:fillRect/>
          </a:stretch>
        </p:blipFill>
        <p:spPr>
          <a:xfrm>
            <a:off x="2285984" y="2214554"/>
            <a:ext cx="4429124" cy="23574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9441632">
            <a:off x="-399380" y="2805904"/>
            <a:ext cx="3286148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МАД «Б»</a:t>
            </a:r>
            <a:endParaRPr b="1" cap="none" dirty="0" lang="ru-RU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441632">
            <a:off x="-399380" y="2805904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 «В»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_E7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9796" y="2143116"/>
            <a:ext cx="4191030" cy="2357454"/>
          </a:xfrm>
          <a:prstGeom prst="rect">
            <a:avLst/>
          </a:prstGeom>
        </p:spPr>
      </p:pic>
      <p:pic>
        <p:nvPicPr>
          <p:cNvPr id="6" name="Рисунок 5" descr="IMG_E7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57620" cy="2169912"/>
          </a:xfrm>
          <a:prstGeom prst="rect">
            <a:avLst/>
          </a:prstGeom>
        </p:spPr>
      </p:pic>
      <p:pic>
        <p:nvPicPr>
          <p:cNvPr id="9" name="Рисунок 8" descr="IMG_E7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500569"/>
            <a:ext cx="4190989" cy="2357431"/>
          </a:xfrm>
          <a:prstGeom prst="rect">
            <a:avLst/>
          </a:prstGeom>
        </p:spPr>
      </p:pic>
      <p:pic>
        <p:nvPicPr>
          <p:cNvPr id="10" name="Рисунок 9" descr="IMG_E7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16" y="0"/>
            <a:ext cx="3809984" cy="2143116"/>
          </a:xfrm>
          <a:prstGeom prst="rect">
            <a:avLst/>
          </a:prstGeom>
        </p:spPr>
      </p:pic>
      <p:pic>
        <p:nvPicPr>
          <p:cNvPr id="11" name="Рисунок 10" descr="IMG_E71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487168"/>
            <a:ext cx="4214810" cy="2370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E7099.JPG" id="5" name="Рисунок 4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142844" y="4446985"/>
            <a:ext cx="4286248" cy="2411015"/>
          </a:xfrm>
          <a:prstGeom prst="rect">
            <a:avLst/>
          </a:prstGeom>
        </p:spPr>
      </p:pic>
      <p:pic>
        <p:nvPicPr>
          <p:cNvPr descr="IMG_E7100.JPG" id="6" name="Рисунок 5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4929190" y="0"/>
            <a:ext cx="4071934" cy="2290463"/>
          </a:xfrm>
          <a:prstGeom prst="rect">
            <a:avLst/>
          </a:prstGeom>
        </p:spPr>
      </p:pic>
      <p:pic>
        <p:nvPicPr>
          <p:cNvPr descr="IMG_E7101.JPG" id="7" name="Рисунок 6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142844" y="0"/>
            <a:ext cx="4286248" cy="2411014"/>
          </a:xfrm>
          <a:prstGeom prst="rect">
            <a:avLst/>
          </a:prstGeom>
        </p:spPr>
      </p:pic>
      <p:pic>
        <p:nvPicPr>
          <p:cNvPr descr="IMG_E7104.JPG" id="9" name="Рисунок 8"/>
          <p:cNvPicPr>
            <a:picLocks noChangeAspect="1"/>
          </p:cNvPicPr>
          <p:nvPr/>
        </p:nvPicPr>
        <p:blipFill>
          <a:blip cstate="print" r:embed="rId5"/>
          <a:srcRect t="20"/>
          <a:stretch>
            <a:fillRect/>
          </a:stretch>
        </p:blipFill>
        <p:spPr>
          <a:xfrm>
            <a:off x="4904448" y="3000372"/>
            <a:ext cx="4096707" cy="3857628"/>
          </a:xfrm>
          <a:prstGeom prst="rect">
            <a:avLst/>
          </a:prstGeom>
        </p:spPr>
      </p:pic>
      <p:pic>
        <p:nvPicPr>
          <p:cNvPr descr="IMG_E7096.JPG" id="4" name="Рисунок 3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142844" y="2285992"/>
            <a:ext cx="4286248" cy="24110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57818" y="2143116"/>
            <a:ext cx="3286148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МАД «Г»</a:t>
            </a:r>
            <a:endParaRPr b="1" cap="none" dirty="0" lang="ru-RU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sApp Image 2024-10-18 at 13.11.41.jpeg" id="5" name="Рисунок 4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5072066" y="0"/>
            <a:ext cx="4071934" cy="2290463"/>
          </a:xfrm>
          <a:prstGeom prst="rect">
            <a:avLst/>
          </a:prstGeom>
        </p:spPr>
      </p:pic>
      <p:pic>
        <p:nvPicPr>
          <p:cNvPr descr="WhatsApp Image 2024-10-18 at 13.11.35.jpeg" id="6" name="Рисунок 5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0" y="4500570"/>
            <a:ext cx="4071934" cy="2357429"/>
          </a:xfrm>
          <a:prstGeom prst="rect">
            <a:avLst/>
          </a:prstGeom>
        </p:spPr>
      </p:pic>
      <p:pic>
        <p:nvPicPr>
          <p:cNvPr descr="8d6ce116-076c-4bb5-91b6-c292a45f6e43.jfif" id="8" name="Рисунок 7"/>
          <p:cNvPicPr>
            <a:picLocks noChangeAspect="1"/>
          </p:cNvPicPr>
          <p:nvPr/>
        </p:nvPicPr>
        <p:blipFill>
          <a:blip cstate="print" r:embed="rId4"/>
          <a:srcRect r="3"/>
          <a:stretch>
            <a:fillRect/>
          </a:stretch>
        </p:blipFill>
        <p:spPr>
          <a:xfrm>
            <a:off x="0" y="0"/>
            <a:ext cx="3786182" cy="2285992"/>
          </a:xfrm>
          <a:prstGeom prst="rect">
            <a:avLst/>
          </a:prstGeom>
        </p:spPr>
      </p:pic>
      <p:pic>
        <p:nvPicPr>
          <p:cNvPr descr="WhatsApp Image 2024-10-18 at 13.11.31.jpeg" id="9" name="Рисунок 8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5080015" y="4429132"/>
            <a:ext cx="4063985" cy="2428868"/>
          </a:xfrm>
          <a:prstGeom prst="rect">
            <a:avLst/>
          </a:prstGeom>
        </p:spPr>
      </p:pic>
      <p:pic>
        <p:nvPicPr>
          <p:cNvPr descr="WhatsApp Image 2024-10-18 at 13.11.43.jpeg" id="4" name="Рисунок 3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2285984" y="2143116"/>
            <a:ext cx="4343438" cy="24431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9441632">
            <a:off x="-399380" y="2805904"/>
            <a:ext cx="3286148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МАД «Д»</a:t>
            </a:r>
            <a:endParaRPr b="1" cap="none" dirty="0" lang="ru-RU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E7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71934" cy="2290463"/>
          </a:xfrm>
          <a:prstGeom prst="rect">
            <a:avLst/>
          </a:prstGeom>
        </p:spPr>
      </p:pic>
      <p:pic>
        <p:nvPicPr>
          <p:cNvPr id="5" name="Рисунок 4" descr="IMG_E7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12" y="0"/>
            <a:ext cx="4190987" cy="2357430"/>
          </a:xfrm>
          <a:prstGeom prst="rect">
            <a:avLst/>
          </a:prstGeom>
        </p:spPr>
      </p:pic>
      <p:pic>
        <p:nvPicPr>
          <p:cNvPr id="6" name="Рисунок 5" descr="IMG_E7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013" y="4357694"/>
            <a:ext cx="4444987" cy="2500306"/>
          </a:xfrm>
          <a:prstGeom prst="rect">
            <a:avLst/>
          </a:prstGeom>
        </p:spPr>
      </p:pic>
      <p:pic>
        <p:nvPicPr>
          <p:cNvPr id="8" name="Рисунок 7" descr="IMG_E7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73782"/>
            <a:ext cx="3786182" cy="2584217"/>
          </a:xfrm>
          <a:prstGeom prst="rect">
            <a:avLst/>
          </a:prstGeom>
        </p:spPr>
      </p:pic>
      <p:pic>
        <p:nvPicPr>
          <p:cNvPr id="7" name="Рисунок 6" descr="IMG_E71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2071678"/>
            <a:ext cx="4793438" cy="2696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9441632">
            <a:off x="-399380" y="2805904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 «Е»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259439">
            <a:off x="-569212" y="2251751"/>
            <a:ext cx="3009453" cy="175432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МАД «Ж»</a:t>
            </a:r>
            <a:endParaRPr b="1" cap="none" dirty="0" lang="ru-RU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descr="IMG_E7156.JPG" id="7" name="Рисунок 6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0" y="0"/>
            <a:ext cx="3682983" cy="2071678"/>
          </a:xfrm>
          <a:prstGeom prst="rect">
            <a:avLst/>
          </a:prstGeom>
        </p:spPr>
      </p:pic>
      <p:pic>
        <p:nvPicPr>
          <p:cNvPr descr="IMG_E7158.JPG" id="8" name="Рисунок 7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6572232" y="2285967"/>
            <a:ext cx="2571768" cy="4572033"/>
          </a:xfrm>
          <a:prstGeom prst="rect">
            <a:avLst/>
          </a:prstGeom>
        </p:spPr>
      </p:pic>
      <p:pic>
        <p:nvPicPr>
          <p:cNvPr descr="IMG_E7155.JPG" id="11" name="Рисунок 10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0" y="4446987"/>
            <a:ext cx="4286248" cy="2411014"/>
          </a:xfrm>
          <a:prstGeom prst="rect">
            <a:avLst/>
          </a:prstGeom>
        </p:spPr>
      </p:pic>
      <p:pic>
        <p:nvPicPr>
          <p:cNvPr descr="IMG_E7157.JPG" id="13" name="Рисунок 12"/>
          <p:cNvPicPr>
            <a:picLocks noChangeAspect="1"/>
          </p:cNvPicPr>
          <p:nvPr/>
        </p:nvPicPr>
        <p:blipFill>
          <a:blip cstate="print" r:embed="rId5"/>
          <a:srcRect r="36"/>
          <a:stretch>
            <a:fillRect/>
          </a:stretch>
        </p:blipFill>
        <p:spPr>
          <a:xfrm>
            <a:off x="5929280" y="0"/>
            <a:ext cx="3214720" cy="2143140"/>
          </a:xfrm>
          <a:prstGeom prst="rect">
            <a:avLst/>
          </a:prstGeom>
        </p:spPr>
      </p:pic>
      <p:pic>
        <p:nvPicPr>
          <p:cNvPr descr="IMG_E7150.JPG" id="12" name="Рисунок 11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2000232" y="1928802"/>
            <a:ext cx="4643470" cy="2611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32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13</cp:revision>
  <dcterms:created xsi:type="dcterms:W3CDTF">2024-10-19T11:56:13Z</dcterms:created>
  <dcterms:modified xsi:type="dcterms:W3CDTF">2024-10-19T14:03:33Z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1076713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